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1" d="100"/>
          <a:sy n="101" d="100"/>
        </p:scale>
        <p:origin x="-13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DD04CC-5A9C-BD4C-A300-0C9387D11A11}" type="datetimeFigureOut">
              <a:rPr lang="en-US" smtClean="0"/>
              <a:t>12/5/16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5E587-C61D-1241-85CE-2FFB505AC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67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5E587-C61D-1241-85CE-2FFB505AC8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77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5E587-C61D-1241-85CE-2FFB505AC8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77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5E587-C61D-1241-85CE-2FFB505AC8E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7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60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136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8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36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767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271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047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92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304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579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671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8E3A9-46B2-1A4D-A859-ECF1B36ACECA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4305D-0E21-6142-9D4B-392471C67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40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Flint Water Crisis Argument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Denos</a:t>
            </a:r>
          </a:p>
          <a:p>
            <a:r>
              <a:rPr lang="en-US" dirty="0" smtClean="0"/>
              <a:t>December 9</a:t>
            </a:r>
            <a:r>
              <a:rPr lang="en-US" baseline="30000" dirty="0" smtClean="0"/>
              <a:t>th</a:t>
            </a:r>
            <a:r>
              <a:rPr lang="en-US" dirty="0" smtClean="0"/>
              <a:t>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5718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5738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Your question goes here (e.g. “What does having clean water mean to the people of Flint?”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Overall conclusion here which will be supported by:</a:t>
            </a:r>
          </a:p>
          <a:p>
            <a:pPr lvl="1"/>
            <a:r>
              <a:rPr lang="en-US" dirty="0" smtClean="0"/>
              <a:t>Scientific claim</a:t>
            </a:r>
          </a:p>
          <a:p>
            <a:pPr lvl="1"/>
            <a:r>
              <a:rPr lang="en-US" dirty="0" smtClean="0"/>
              <a:t>Legal claim</a:t>
            </a:r>
          </a:p>
          <a:p>
            <a:pPr lvl="1"/>
            <a:r>
              <a:rPr lang="en-US" dirty="0" smtClean="0"/>
              <a:t>Moral/ethical claim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0495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Claim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Evidence 1 </a:t>
            </a:r>
            <a:r>
              <a:rPr lang="en-US" dirty="0" smtClean="0"/>
              <a:t>(citation)</a:t>
            </a:r>
          </a:p>
          <a:p>
            <a:endParaRPr lang="en-US" dirty="0" smtClean="0"/>
          </a:p>
          <a:p>
            <a:r>
              <a:rPr lang="en-US" dirty="0" smtClean="0"/>
              <a:t>Evidence 2 </a:t>
            </a:r>
            <a:r>
              <a:rPr lang="en-US" dirty="0" smtClean="0"/>
              <a:t>(citation)</a:t>
            </a:r>
          </a:p>
          <a:p>
            <a:endParaRPr lang="en-US" dirty="0" smtClean="0"/>
          </a:p>
          <a:p>
            <a:r>
              <a:rPr lang="en-US" dirty="0" smtClean="0"/>
              <a:t>Evidence 3 (citation)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premise </a:t>
            </a:r>
            <a:r>
              <a:rPr lang="en-US" dirty="0" smtClean="0"/>
              <a:t>(citation) </a:t>
            </a:r>
            <a:r>
              <a:rPr lang="en-US" dirty="0" smtClean="0"/>
              <a:t>explains why this evidence supports the above claim.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801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Legal Claim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Evidence 1 </a:t>
            </a:r>
            <a:r>
              <a:rPr lang="en-US" dirty="0" smtClean="0"/>
              <a:t>(citation)</a:t>
            </a:r>
          </a:p>
          <a:p>
            <a:endParaRPr lang="en-US" dirty="0" smtClean="0"/>
          </a:p>
          <a:p>
            <a:r>
              <a:rPr lang="en-US" dirty="0" smtClean="0"/>
              <a:t>Evidence 2 </a:t>
            </a:r>
            <a:r>
              <a:rPr lang="en-US" dirty="0" smtClean="0"/>
              <a:t>(citation)</a:t>
            </a:r>
          </a:p>
          <a:p>
            <a:endParaRPr lang="en-US" dirty="0" smtClean="0"/>
          </a:p>
          <a:p>
            <a:r>
              <a:rPr lang="en-US" dirty="0" smtClean="0"/>
              <a:t>Evidence 3 (citation)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premise </a:t>
            </a:r>
            <a:r>
              <a:rPr lang="en-US" dirty="0" smtClean="0"/>
              <a:t>(citation) </a:t>
            </a:r>
            <a:r>
              <a:rPr lang="en-US" dirty="0" smtClean="0"/>
              <a:t>explains why this evidence supports the above claim.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778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Moral/Ethical Claim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Evidence 1 </a:t>
            </a:r>
            <a:r>
              <a:rPr lang="en-US" dirty="0" smtClean="0"/>
              <a:t>(citation)</a:t>
            </a:r>
          </a:p>
          <a:p>
            <a:endParaRPr lang="en-US" dirty="0" smtClean="0"/>
          </a:p>
          <a:p>
            <a:r>
              <a:rPr lang="en-US" dirty="0" smtClean="0"/>
              <a:t>Evidence 2 </a:t>
            </a:r>
            <a:r>
              <a:rPr lang="en-US" dirty="0" smtClean="0"/>
              <a:t>(citation)</a:t>
            </a:r>
          </a:p>
          <a:p>
            <a:endParaRPr lang="en-US" dirty="0" smtClean="0"/>
          </a:p>
          <a:p>
            <a:r>
              <a:rPr lang="en-US" dirty="0" smtClean="0"/>
              <a:t>Evidence 3 (citation)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premise </a:t>
            </a:r>
            <a:r>
              <a:rPr lang="en-US" dirty="0" smtClean="0"/>
              <a:t>(citation) </a:t>
            </a:r>
            <a:r>
              <a:rPr lang="en-US" dirty="0" smtClean="0"/>
              <a:t>explains why this evidence supports the above claim.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693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5738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Your question goes here (e.g. “What does having clean water mean to the people of Flint?”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Overall conclusion here which will be supported by:</a:t>
            </a:r>
          </a:p>
          <a:p>
            <a:pPr lvl="1"/>
            <a:r>
              <a:rPr lang="en-US" dirty="0" smtClean="0"/>
              <a:t>Scientific claim</a:t>
            </a:r>
          </a:p>
          <a:p>
            <a:pPr lvl="1"/>
            <a:r>
              <a:rPr lang="en-US" dirty="0" smtClean="0"/>
              <a:t>Legal claim</a:t>
            </a:r>
          </a:p>
          <a:p>
            <a:pPr lvl="1"/>
            <a:r>
              <a:rPr lang="en-US" dirty="0" smtClean="0"/>
              <a:t>Moral/ethical claim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297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185</Words>
  <Application>Microsoft Macintosh PowerPoint</Application>
  <PresentationFormat>On-screen Show (4:3)</PresentationFormat>
  <Paragraphs>44</Paragraphs>
  <Slides>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Flint Water Crisis Argument</vt:lpstr>
      <vt:lpstr>Your question goes here (e.g. “What does having clean water mean to the people of Flint?”</vt:lpstr>
      <vt:lpstr>Scientific Claim</vt:lpstr>
      <vt:lpstr>Legal Claim</vt:lpstr>
      <vt:lpstr>Moral/Ethical Claim</vt:lpstr>
      <vt:lpstr>Your question goes here (e.g. “What does having clean water mean to the people of Flint?”</vt:lpstr>
    </vt:vector>
  </TitlesOfParts>
  <Company>University of Illinois Laboratory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Flint Water Crisis Argument</dc:title>
  <dc:creator>Sharlene Denos</dc:creator>
  <cp:lastModifiedBy>Sharlene Denos</cp:lastModifiedBy>
  <cp:revision>1</cp:revision>
  <dcterms:created xsi:type="dcterms:W3CDTF">2016-12-05T19:01:50Z</dcterms:created>
  <dcterms:modified xsi:type="dcterms:W3CDTF">2016-12-05T19:09:55Z</dcterms:modified>
</cp:coreProperties>
</file>